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24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609480" y="27324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subTitle"/>
          </p:nvPr>
        </p:nvSpPr>
        <p:spPr>
          <a:xfrm>
            <a:off x="609480" y="27324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6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subTitle"/>
          </p:nvPr>
        </p:nvSpPr>
        <p:spPr>
          <a:xfrm>
            <a:off x="609480" y="27324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24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0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0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0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subTitle"/>
          </p:nvPr>
        </p:nvSpPr>
        <p:spPr>
          <a:xfrm>
            <a:off x="609480" y="27324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2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4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4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4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4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4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532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87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90000"/>
              </a:lnSpc>
            </a:pPr>
            <a:r>
              <a:rPr b="1" lang="pt-BR" sz="4800" spc="-1" strike="noStrike" cap="all">
                <a:solidFill>
                  <a:srgbClr val="ffffff"/>
                </a:solidFill>
                <a:latin typeface="Bookman Old Style"/>
              </a:rPr>
              <a:t>Clique para editar o título Mestre</a:t>
            </a:r>
            <a:endParaRPr b="0" lang="en-US" sz="4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3E0243F-384A-40D3-96C6-4ACC59E1D867}" type="datetime">
              <a:rPr b="0" lang="pt-BR" sz="1000" spc="-1" strike="noStrike">
                <a:solidFill>
                  <a:srgbClr val="ffffff"/>
                </a:solidFill>
                <a:latin typeface="Rockwell"/>
              </a:rPr>
              <a:t>26/04/22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9F5318A-D5D6-4099-8A02-0D14990B2917}" type="slidenum">
              <a:rPr b="0" lang="pt-BR" sz="1000" spc="-1" strike="noStrike">
                <a:solidFill>
                  <a:srgbClr val="ffffff"/>
                </a:solidFill>
                <a:latin typeface="Rockwell"/>
              </a:rPr>
              <a:t>&lt;número&gt;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Clique para editar o formato do texto da estrutura de tópicos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Rockwell"/>
              </a:rPr>
              <a:t>2.º nível da estrutura de tópicos</a:t>
            </a:r>
            <a:endParaRPr b="0" lang="en-US" sz="1600" spc="-1" strike="noStrike">
              <a:solidFill>
                <a:srgbClr val="ffffff"/>
              </a:solidFill>
              <a:latin typeface="Rockwel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Rockwell"/>
              </a:rPr>
              <a:t>3.º nível da estrutura de tópicos</a:t>
            </a:r>
            <a:endParaRPr b="0" lang="en-US" sz="1400" spc="-1" strike="noStrike">
              <a:solidFill>
                <a:srgbClr val="ffffff"/>
              </a:solidFill>
              <a:latin typeface="Rockwel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ffffff"/>
                </a:solidFill>
                <a:latin typeface="Rockwell"/>
              </a:rPr>
              <a:t>4.º nível da estrutura de tópicos</a:t>
            </a:r>
            <a:endParaRPr b="0" lang="en-US" sz="1200" spc="-1" strike="noStrike">
              <a:solidFill>
                <a:srgbClr val="ffffff"/>
              </a:solidFill>
              <a:latin typeface="Rockwel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5.º nível da estrutura de tópicos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6.º nível da estrutura de tópicos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7.º nível da estrutura de tópicos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1" lang="pt-BR" sz="3400" spc="-1" strike="noStrike" cap="all">
                <a:solidFill>
                  <a:srgbClr val="ffffff"/>
                </a:solidFill>
                <a:latin typeface="Bookman Old Style"/>
              </a:rPr>
              <a:t>Clique para editar o título Mestre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pt-BR" sz="2000" spc="-1" strike="noStrike">
                <a:solidFill>
                  <a:srgbClr val="ffffff"/>
                </a:solidFill>
                <a:latin typeface="Rockwell"/>
              </a:rPr>
              <a:t>Clique para editar os estilos de texto Mestres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ffffff"/>
                </a:solidFill>
                <a:latin typeface="Rockwell"/>
              </a:rPr>
              <a:t>Segundo nível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pt-BR" sz="1600" spc="-1" strike="noStrike">
                <a:solidFill>
                  <a:srgbClr val="ffffff"/>
                </a:solidFill>
                <a:latin typeface="Rockwell"/>
              </a:rPr>
              <a:t>Terceiro nível</a:t>
            </a:r>
            <a:endParaRPr b="0" lang="en-US" sz="1600" spc="-1" strike="noStrike">
              <a:solidFill>
                <a:srgbClr val="ffffff"/>
              </a:solidFill>
              <a:latin typeface="Rockwell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pt-BR" sz="1400" spc="-1" strike="noStrike">
                <a:solidFill>
                  <a:srgbClr val="ffffff"/>
                </a:solidFill>
                <a:latin typeface="Rockwell"/>
              </a:rPr>
              <a:t>Quarto nível</a:t>
            </a:r>
            <a:endParaRPr b="0" lang="en-US" sz="1400" spc="-1" strike="noStrike">
              <a:solidFill>
                <a:srgbClr val="ffffff"/>
              </a:solidFill>
              <a:latin typeface="Rockwell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pt-BR" sz="1200" spc="-1" strike="noStrike">
                <a:solidFill>
                  <a:srgbClr val="ffffff"/>
                </a:solidFill>
                <a:latin typeface="Rockwell"/>
              </a:rPr>
              <a:t>Quinto nível</a:t>
            </a:r>
            <a:endParaRPr b="0" lang="en-US" sz="12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BBB0A02-020A-4530-8486-96BF1D8B7598}" type="datetime">
              <a:rPr b="0" lang="pt-BR" sz="1000" spc="-1" strike="noStrike">
                <a:solidFill>
                  <a:srgbClr val="ffffff"/>
                </a:solidFill>
                <a:latin typeface="Rockwell"/>
              </a:rPr>
              <a:t>26/04/22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FA2669E-EF6D-4CA9-B039-83C4E67795A6}" type="slidenum">
              <a:rPr b="0" lang="pt-BR" sz="1000" spc="-1" strike="noStrike">
                <a:solidFill>
                  <a:srgbClr val="ffffff"/>
                </a:solidFill>
                <a:latin typeface="Rockwell"/>
              </a:rPr>
              <a:t>&lt;número&gt;</a:t>
            </a:fld>
            <a:endParaRPr b="0" lang="pt-BR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979560"/>
            <a:ext cx="10972440" cy="1567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5320" spc="-1" strike="noStrike">
                <a:solidFill>
                  <a:srgbClr val="ffffff"/>
                </a:solidFill>
                <a:latin typeface="Arial"/>
              </a:rPr>
              <a:t>Clique para editar o formato do texto do título</a:t>
            </a:r>
            <a:endParaRPr b="0" lang="pt-BR" sz="532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2873520"/>
            <a:ext cx="10972440" cy="33310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Bef>
                <a:spcPts val="1709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809" spc="-1" strike="noStrike">
                <a:solidFill>
                  <a:srgbClr val="ffffff"/>
                </a:solidFill>
                <a:latin typeface="Arial"/>
              </a:rPr>
              <a:t>Clique para editar o formato do texto da estrutura de tópicos</a:t>
            </a:r>
            <a:endParaRPr b="0" lang="pt-BR" sz="3809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369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910" spc="-1" strike="noStrike">
                <a:solidFill>
                  <a:srgbClr val="ffffff"/>
                </a:solidFill>
                <a:latin typeface="Arial"/>
              </a:rPr>
              <a:t>2.º nível da estrutura de tópicos</a:t>
            </a:r>
            <a:endParaRPr b="0" lang="pt-BR" sz="291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1026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180" spc="-1" strike="noStrike">
                <a:solidFill>
                  <a:srgbClr val="ffffff"/>
                </a:solidFill>
                <a:latin typeface="Arial"/>
              </a:rPr>
              <a:t>3.º nível da estrutura de tópicos</a:t>
            </a:r>
            <a:endParaRPr b="0" lang="pt-BR" sz="218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683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1810" spc="-1" strike="noStrike">
                <a:solidFill>
                  <a:srgbClr val="ffffff"/>
                </a:solidFill>
                <a:latin typeface="Arial"/>
              </a:rPr>
              <a:t>4.º nível da estrutura de tópicos</a:t>
            </a:r>
            <a:endParaRPr b="0" lang="pt-BR" sz="181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34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190" spc="-1" strike="noStrike">
                <a:solidFill>
                  <a:srgbClr val="ffffff"/>
                </a:solidFill>
                <a:latin typeface="Arial"/>
              </a:rPr>
              <a:t>5.º nível da estrutura de tópicos</a:t>
            </a:r>
            <a:endParaRPr b="0" lang="pt-BR" sz="219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41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650" spc="-1" strike="noStrike">
                <a:solidFill>
                  <a:srgbClr val="ffffff"/>
                </a:solidFill>
                <a:latin typeface="Arial"/>
              </a:rPr>
              <a:t>6.º nível da estrutura de tópicos</a:t>
            </a:r>
            <a:endParaRPr b="0" lang="pt-BR" sz="265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496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ffffff"/>
                </a:solidFill>
                <a:latin typeface="Arial"/>
              </a:rPr>
              <a:t>7.º nível da estrutura de tópicos</a:t>
            </a:r>
            <a:endParaRPr b="0" lang="pt-BR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609480" y="6247080"/>
            <a:ext cx="2840400" cy="472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1400" spc="-1" strike="noStrike">
                <a:solidFill>
                  <a:srgbClr val="ffffff"/>
                </a:solidFill>
                <a:latin typeface="Times New Roman"/>
              </a:rPr>
              <a:t>&lt;data/hora&gt;</a:t>
            </a:r>
            <a:endParaRPr b="0" lang="pt-BR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4169520" y="6247080"/>
            <a:ext cx="3864600" cy="472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pt-BR" sz="1400" spc="-1" strike="noStrike">
                <a:solidFill>
                  <a:srgbClr val="ffffff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8741520" y="6247080"/>
            <a:ext cx="2840400" cy="472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54748734-7678-4E4B-BBC6-569FE6C7B56B}" type="slidenum">
              <a:rPr b="0" lang="pt-BR" sz="1400" spc="-1" strike="noStrike">
                <a:solidFill>
                  <a:srgbClr val="ffffff"/>
                </a:solidFill>
                <a:latin typeface="Times New Roman"/>
              </a:rPr>
              <a:t>&lt;número&gt;</a:t>
            </a:fld>
            <a:endParaRPr b="0" lang="pt-BR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2192120" cy="6858000"/>
          </a:xfrm>
          <a:prstGeom prst="rect">
            <a:avLst/>
          </a:prstGeom>
          <a:ln w="0">
            <a:noFill/>
          </a:ln>
        </p:spPr>
      </p:pic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2873520" y="261000"/>
            <a:ext cx="6444360" cy="870840"/>
          </a:xfrm>
          <a:prstGeom prst="rect">
            <a:avLst/>
          </a:prstGeom>
        </p:spPr>
        <p:txBody>
          <a:bodyPr lIns="0" rIns="0" tIns="0" bIns="0" anchor="ctr">
            <a:normAutofit fontScale="66000"/>
          </a:bodyPr>
          <a:p>
            <a:pPr algn="ctr"/>
            <a:r>
              <a:rPr b="0" lang="pt-BR" sz="3990" spc="-1" strike="noStrike">
                <a:solidFill>
                  <a:srgbClr val="ffffff"/>
                </a:solidFill>
                <a:latin typeface="Arial"/>
              </a:rPr>
              <a:t>Clique para editar o formato do texto do título</a:t>
            </a:r>
            <a:endParaRPr b="0" lang="pt-BR" sz="39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54200"/>
            <a:ext cx="10973160" cy="4592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Aft>
                <a:spcPts val="1281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910" spc="-1" strike="noStrike">
                <a:solidFill>
                  <a:srgbClr val="ffffff"/>
                </a:solidFill>
                <a:latin typeface="Arial"/>
              </a:rPr>
              <a:t>Clique para editar o formato do texto da estrutura de tópicos</a:t>
            </a:r>
            <a:endParaRPr b="0" lang="pt-BR" sz="291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Aft>
                <a:spcPts val="1023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540" spc="-1" strike="noStrike">
                <a:solidFill>
                  <a:srgbClr val="ffffff"/>
                </a:solidFill>
                <a:latin typeface="Arial"/>
              </a:rPr>
              <a:t>2.º nível da estrutura de tópicos</a:t>
            </a:r>
            <a:endParaRPr b="0" lang="pt-BR" sz="254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Aft>
                <a:spcPts val="765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180" spc="-1" strike="noStrike">
                <a:solidFill>
                  <a:srgbClr val="ffffff"/>
                </a:solidFill>
                <a:latin typeface="Arial"/>
              </a:rPr>
              <a:t>3.º nível da estrutura de tópicos</a:t>
            </a:r>
            <a:endParaRPr b="0" lang="pt-BR" sz="218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Aft>
                <a:spcPts val="507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1810" spc="-1" strike="noStrike">
                <a:solidFill>
                  <a:srgbClr val="ffffff"/>
                </a:solidFill>
                <a:latin typeface="Arial"/>
              </a:rPr>
              <a:t>4.º nível da estrutura de tópicos</a:t>
            </a:r>
            <a:endParaRPr b="0" lang="pt-BR" sz="181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Aft>
                <a:spcPts val="25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1810" spc="-1" strike="noStrike">
                <a:solidFill>
                  <a:srgbClr val="ffffff"/>
                </a:solidFill>
                <a:latin typeface="Arial"/>
              </a:rPr>
              <a:t>5.º nível da estrutura de tópicos</a:t>
            </a:r>
            <a:endParaRPr b="0" lang="pt-BR" sz="181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Aft>
                <a:spcPts val="25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1810" spc="-1" strike="noStrike">
                <a:solidFill>
                  <a:srgbClr val="ffffff"/>
                </a:solidFill>
                <a:latin typeface="Arial"/>
              </a:rPr>
              <a:t>6.º nível da estrutura de tópicos</a:t>
            </a:r>
            <a:endParaRPr b="0" lang="pt-BR" sz="181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Aft>
                <a:spcPts val="25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1810" spc="-1" strike="noStrike">
                <a:solidFill>
                  <a:srgbClr val="ffffff"/>
                </a:solidFill>
                <a:latin typeface="Arial"/>
              </a:rPr>
              <a:t>7.º nível da estrutura de tópicos</a:t>
            </a:r>
            <a:endParaRPr b="0" lang="pt-BR" sz="181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dt"/>
          </p:nvPr>
        </p:nvSpPr>
        <p:spPr>
          <a:xfrm>
            <a:off x="609480" y="6444000"/>
            <a:ext cx="2840400" cy="276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1400" spc="-1" strike="noStrike">
                <a:solidFill>
                  <a:srgbClr val="ffffff"/>
                </a:solidFill>
                <a:latin typeface="Arial"/>
              </a:rPr>
              <a:t>&lt;data/hora&gt;</a:t>
            </a:r>
            <a:endParaRPr b="0" lang="pt-BR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ftr"/>
          </p:nvPr>
        </p:nvSpPr>
        <p:spPr>
          <a:xfrm>
            <a:off x="4169520" y="6444000"/>
            <a:ext cx="3864600" cy="276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pt-BR" sz="1400" spc="-1" strike="noStrike">
                <a:solidFill>
                  <a:srgbClr val="ffffff"/>
                </a:solidFill>
                <a:latin typeface="Arial"/>
              </a:rPr>
              <a:t>&lt;rodapé&gt;</a:t>
            </a:r>
            <a:endParaRPr b="0" lang="pt-BR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sldNum"/>
          </p:nvPr>
        </p:nvSpPr>
        <p:spPr>
          <a:xfrm>
            <a:off x="8741520" y="6444000"/>
            <a:ext cx="2840400" cy="276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5190E73D-52CD-4F4F-AD09-CE25675EBE81}" type="slidenum">
              <a:rPr b="0" lang="pt-BR" sz="1400" spc="-1" strike="noStrike">
                <a:solidFill>
                  <a:srgbClr val="ffffff"/>
                </a:solidFill>
                <a:latin typeface="Arial"/>
              </a:rPr>
              <a:t>&lt;número&gt;</a:t>
            </a:fld>
            <a:endParaRPr b="0" lang="pt-BR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870840" y="3700800"/>
            <a:ext cx="10450440" cy="1306440"/>
          </a:xfrm>
          <a:prstGeom prst="rect">
            <a:avLst/>
          </a:prstGeom>
        </p:spPr>
        <p:txBody>
          <a:bodyPr lIns="0" rIns="0" tIns="0" bIns="0" anchor="ctr">
            <a:normAutofit fontScale="60000"/>
          </a:bodyPr>
          <a:p>
            <a:r>
              <a:rPr b="1" lang="pt-BR" sz="5270" spc="-1" strike="noStrike">
                <a:solidFill>
                  <a:srgbClr val="333333"/>
                </a:solidFill>
                <a:latin typeface="Noto Sans Regular"/>
              </a:rPr>
              <a:t>Clique para editar o formato do texto do título</a:t>
            </a:r>
            <a:endParaRPr b="1" lang="pt-BR" sz="5270" spc="-1" strike="noStrike">
              <a:solidFill>
                <a:srgbClr val="333333"/>
              </a:solidFill>
              <a:latin typeface="Noto Sans Regular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870480" y="5225040"/>
            <a:ext cx="10450440" cy="9826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Aft>
                <a:spcPts val="2058"/>
              </a:spcAft>
              <a:buClr>
                <a:srgbClr val="333333"/>
              </a:buClr>
              <a:buSzPct val="45000"/>
              <a:buFont typeface="Wingdings" charset="2"/>
              <a:buChar char=""/>
            </a:pPr>
            <a:r>
              <a:rPr b="0" lang="pt-BR" sz="2630" spc="-1" strike="noStrike">
                <a:solidFill>
                  <a:srgbClr val="333333"/>
                </a:solidFill>
                <a:latin typeface="Noto Sans Bold"/>
              </a:rPr>
              <a:t>Clique para editar o formato do texto da estrutura de tópicos</a:t>
            </a:r>
            <a:endParaRPr b="0" lang="pt-BR" sz="2630" spc="-1" strike="noStrike">
              <a:solidFill>
                <a:srgbClr val="333333"/>
              </a:solidFill>
              <a:latin typeface="Noto Sans Bold"/>
            </a:endParaRPr>
          </a:p>
          <a:p>
            <a:pPr lvl="1" marL="864000" indent="-324000">
              <a:spcAft>
                <a:spcPts val="1633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3180" spc="-1" strike="noStrike">
                <a:solidFill>
                  <a:srgbClr val="333333"/>
                </a:solidFill>
                <a:latin typeface="Noto Sans Bold"/>
              </a:rPr>
              <a:t>2.º nível da estrutura de tópicos</a:t>
            </a:r>
            <a:endParaRPr b="0" lang="pt-BR" sz="3180" spc="-1" strike="noStrike">
              <a:solidFill>
                <a:srgbClr val="333333"/>
              </a:solidFill>
              <a:latin typeface="Noto Sans Bold"/>
            </a:endParaRPr>
          </a:p>
          <a:p>
            <a:pPr lvl="2" marL="1296000" indent="-288000">
              <a:spcAft>
                <a:spcPts val="122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850" spc="-1" strike="noStrike">
                <a:solidFill>
                  <a:srgbClr val="333333"/>
                </a:solidFill>
                <a:latin typeface="Noto Sans Bold"/>
              </a:rPr>
              <a:t>3.º nível da estrutura de tópicos</a:t>
            </a:r>
            <a:endParaRPr b="0" lang="pt-BR" sz="3850" spc="-1" strike="noStrike">
              <a:solidFill>
                <a:srgbClr val="333333"/>
              </a:solidFill>
              <a:latin typeface="Noto Sans Bold"/>
            </a:endParaRPr>
          </a:p>
          <a:p>
            <a:pPr lvl="3" marL="1728000" indent="-216000">
              <a:spcAft>
                <a:spcPts val="811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4650" spc="-1" strike="noStrike">
                <a:solidFill>
                  <a:srgbClr val="333333"/>
                </a:solidFill>
                <a:latin typeface="Noto Sans Bold"/>
              </a:rPr>
              <a:t>4.º nível da estrutura de tópicos</a:t>
            </a:r>
            <a:endParaRPr b="0" lang="pt-BR" sz="4650" spc="-1" strike="noStrike">
              <a:solidFill>
                <a:srgbClr val="333333"/>
              </a:solidFill>
              <a:latin typeface="Noto Sans Bold"/>
            </a:endParaRPr>
          </a:p>
          <a:p>
            <a:pPr lvl="4" marL="2160000" indent="-216000">
              <a:spcAft>
                <a:spcPts val="39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5630" spc="-1" strike="noStrike">
                <a:solidFill>
                  <a:srgbClr val="333333"/>
                </a:solidFill>
                <a:latin typeface="Noto Sans Bold"/>
              </a:rPr>
              <a:t>5.º nível da estrutura de tópicos</a:t>
            </a:r>
            <a:endParaRPr b="0" lang="pt-BR" sz="5630" spc="-1" strike="noStrike">
              <a:solidFill>
                <a:srgbClr val="333333"/>
              </a:solidFill>
              <a:latin typeface="Noto Sans Bold"/>
            </a:endParaRPr>
          </a:p>
          <a:p>
            <a:pPr lvl="5" marL="2592000" indent="-216000">
              <a:spcAft>
                <a:spcPts val="479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6800" spc="-1" strike="noStrike">
                <a:solidFill>
                  <a:srgbClr val="333333"/>
                </a:solidFill>
                <a:latin typeface="Noto Sans Bold"/>
              </a:rPr>
              <a:t>6.º nível da estrutura de tópicos</a:t>
            </a:r>
            <a:endParaRPr b="0" lang="pt-BR" sz="6800" spc="-1" strike="noStrike">
              <a:solidFill>
                <a:srgbClr val="333333"/>
              </a:solidFill>
              <a:latin typeface="Noto Sans Bold"/>
            </a:endParaRPr>
          </a:p>
          <a:p>
            <a:pPr lvl="6" marL="3024000" indent="-216000">
              <a:spcAft>
                <a:spcPts val="578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8230" spc="-1" strike="noStrike">
                <a:solidFill>
                  <a:srgbClr val="333333"/>
                </a:solidFill>
                <a:latin typeface="Noto Sans Bold"/>
              </a:rPr>
              <a:t>7.º nível da estrutura de tópicos</a:t>
            </a:r>
            <a:endParaRPr b="0" lang="pt-BR" sz="8230" spc="-1" strike="noStrike">
              <a:solidFill>
                <a:srgbClr val="333333"/>
              </a:solidFill>
              <a:latin typeface="Noto Sans Bold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dt"/>
          </p:nvPr>
        </p:nvSpPr>
        <p:spPr>
          <a:xfrm>
            <a:off x="653040" y="6313680"/>
            <a:ext cx="2830320" cy="478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1400" spc="-1" strike="noStrike">
                <a:latin typeface="Noto Sans Regular"/>
              </a:rPr>
              <a:t>&lt;data/hora&gt;</a:t>
            </a:r>
            <a:endParaRPr b="0" lang="pt-BR" sz="1400" spc="-1" strike="noStrike">
              <a:latin typeface="Noto Sans Regular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ftr"/>
          </p:nvPr>
        </p:nvSpPr>
        <p:spPr>
          <a:xfrm>
            <a:off x="4136400" y="6313680"/>
            <a:ext cx="3918960" cy="478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pt-BR" sz="1400" spc="-1" strike="noStrike">
                <a:latin typeface="Noto Sans Regular"/>
              </a:rPr>
              <a:t>&lt;rodapé&gt;</a:t>
            </a:r>
            <a:endParaRPr b="0" lang="pt-BR" sz="1400" spc="-1" strike="noStrike">
              <a:latin typeface="Noto Sans Regular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 type="sldNum"/>
          </p:nvPr>
        </p:nvSpPr>
        <p:spPr>
          <a:xfrm>
            <a:off x="8708400" y="6313680"/>
            <a:ext cx="2830320" cy="478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A1BD0F16-1015-461A-B8BF-673DA0C3E317}" type="slidenum">
              <a:rPr b="0" lang="pt-BR" sz="1400" spc="-1" strike="noStrike">
                <a:latin typeface="Noto Sans Regular"/>
              </a:rPr>
              <a:t>&lt;número&gt;</a:t>
            </a:fld>
            <a:r>
              <a:rPr b="0" lang="pt-BR" sz="1400" spc="-1" strike="noStrike">
                <a:latin typeface="Noto Sans Regular"/>
              </a:rPr>
              <a:t> / </a:t>
            </a:r>
            <a:fld id="{0A387362-554B-4183-A9C6-D018C19C1599}" type="slidecount">
              <a:rPr b="0" lang="pt-BR" sz="1400" spc="-1" strike="noStrike">
                <a:latin typeface="Noto Sans Regular"/>
              </a:rPr>
              <a:t>&lt;contagem&gt;</a:t>
            </a:fld>
            <a:endParaRPr b="0" lang="pt-BR" sz="1400" spc="-1" strike="noStrike">
              <a:latin typeface="Noto Sans Regular"/>
            </a:endParaRPr>
          </a:p>
        </p:txBody>
      </p:sp>
      <p:sp>
        <p:nvSpPr>
          <p:cNvPr id="170" name=""/>
          <p:cNvSpPr/>
          <p:nvPr/>
        </p:nvSpPr>
        <p:spPr>
          <a:xfrm>
            <a:off x="0" y="3700800"/>
            <a:ext cx="653400" cy="1306440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5320" spc="-1" strike="noStrike">
                <a:latin typeface="Arial"/>
              </a:rPr>
              <a:t>Clique para editar o formato do texto do título</a:t>
            </a:r>
            <a:endParaRPr b="0" lang="pt-BR" sz="532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Bef>
                <a:spcPts val="171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870" spc="-1" strike="noStrike">
                <a:latin typeface="Arial"/>
              </a:rPr>
              <a:t>Clique para editar o formato do texto da estrutura de tópicos</a:t>
            </a:r>
            <a:endParaRPr b="0" lang="pt-BR" sz="3870" spc="-1" strike="noStrike">
              <a:latin typeface="Arial"/>
            </a:endParaRPr>
          </a:p>
          <a:p>
            <a:pPr lvl="1" marL="864000" indent="-324000">
              <a:spcBef>
                <a:spcPts val="136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380" spc="-1" strike="noStrike">
                <a:latin typeface="Arial"/>
              </a:rPr>
              <a:t>2.º nível da estrutura de tópicos</a:t>
            </a:r>
            <a:endParaRPr b="0" lang="pt-BR" sz="3380" spc="-1" strike="noStrike">
              <a:latin typeface="Arial"/>
            </a:endParaRPr>
          </a:p>
          <a:p>
            <a:pPr lvl="2" marL="1296000" indent="-288000">
              <a:spcBef>
                <a:spcPts val="1026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900" spc="-1" strike="noStrike">
                <a:latin typeface="Arial"/>
              </a:rPr>
              <a:t>3.º nível da estrutura de tópicos</a:t>
            </a:r>
            <a:endParaRPr b="0" lang="pt-BR" sz="2900" spc="-1" strike="noStrike">
              <a:latin typeface="Arial"/>
            </a:endParaRPr>
          </a:p>
          <a:p>
            <a:pPr lvl="3" marL="1728000" indent="-216000">
              <a:spcBef>
                <a:spcPts val="683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20" spc="-1" strike="noStrike">
                <a:latin typeface="Arial"/>
              </a:rPr>
              <a:t>4.º nível da estrutura de tópicos</a:t>
            </a:r>
            <a:endParaRPr b="0" lang="pt-BR" sz="2420" spc="-1" strike="noStrike">
              <a:latin typeface="Arial"/>
            </a:endParaRPr>
          </a:p>
          <a:p>
            <a:pPr lvl="4" marL="2160000" indent="-216000">
              <a:spcBef>
                <a:spcPts val="34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20" spc="-1" strike="noStrike">
                <a:latin typeface="Arial"/>
              </a:rPr>
              <a:t>5.º nível da estrutura de tópicos</a:t>
            </a:r>
            <a:endParaRPr b="0" lang="pt-BR" sz="2420" spc="-1" strike="noStrike">
              <a:latin typeface="Arial"/>
            </a:endParaRPr>
          </a:p>
          <a:p>
            <a:pPr lvl="5" marL="2592000" indent="-216000">
              <a:spcBef>
                <a:spcPts val="34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20" spc="-1" strike="noStrike">
                <a:latin typeface="Arial"/>
              </a:rPr>
              <a:t>6.º nível da estrutura de tópicos</a:t>
            </a:r>
            <a:endParaRPr b="0" lang="pt-BR" sz="2420" spc="-1" strike="noStrike">
              <a:latin typeface="Arial"/>
            </a:endParaRPr>
          </a:p>
          <a:p>
            <a:pPr lvl="6" marL="3024000" indent="-216000">
              <a:spcBef>
                <a:spcPts val="34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20" spc="-1" strike="noStrike">
                <a:latin typeface="Arial"/>
              </a:rPr>
              <a:t>7.º nível da estrutura de tópicos</a:t>
            </a:r>
            <a:endParaRPr b="0" lang="pt-BR" sz="242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dt"/>
          </p:nvPr>
        </p:nvSpPr>
        <p:spPr>
          <a:xfrm>
            <a:off x="609480" y="6247440"/>
            <a:ext cx="2840400" cy="472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ftr"/>
          </p:nvPr>
        </p:nvSpPr>
        <p:spPr>
          <a:xfrm>
            <a:off x="4169520" y="6247440"/>
            <a:ext cx="3864600" cy="472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211" name="PlaceHolder 5"/>
          <p:cNvSpPr>
            <a:spLocks noGrp="1"/>
          </p:cNvSpPr>
          <p:nvPr>
            <p:ph type="sldNum"/>
          </p:nvPr>
        </p:nvSpPr>
        <p:spPr>
          <a:xfrm>
            <a:off x="8741520" y="6247440"/>
            <a:ext cx="2840400" cy="472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9FDEA8D0-3ED5-4510-88F7-BCAE7337B224}" type="slidenum">
              <a:rPr b="0" lang="pt-BR" sz="1400" spc="-1" strike="noStrike"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6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ítulo 1"/>
          <p:cNvSpPr txBox="1"/>
          <p:nvPr/>
        </p:nvSpPr>
        <p:spPr>
          <a:xfrm>
            <a:off x="367560" y="2572560"/>
            <a:ext cx="10972440" cy="15674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pt-BR" sz="4800" spc="-1" strike="noStrike" cap="all">
                <a:solidFill>
                  <a:srgbClr val="ffffff"/>
                </a:solidFill>
                <a:latin typeface="Verdana"/>
              </a:rPr>
              <a:t>ApResentação </a:t>
            </a:r>
            <a:br/>
            <a:r>
              <a:rPr b="0" lang="pt-BR" sz="4800" spc="-1" strike="noStrike" cap="all">
                <a:solidFill>
                  <a:srgbClr val="ffffff"/>
                </a:solidFill>
                <a:latin typeface="Verdana"/>
              </a:rPr>
              <a:t>protótipos</a:t>
            </a:r>
            <a:br/>
            <a:r>
              <a:rPr b="0" lang="pt-BR" sz="4800" spc="-1" strike="noStrike" cap="all">
                <a:solidFill>
                  <a:srgbClr val="ffffff"/>
                </a:solidFill>
                <a:latin typeface="Verdana"/>
              </a:rPr>
              <a:t>game mania</a:t>
            </a:r>
            <a:endParaRPr b="0" lang="pt-BR" sz="4800" spc="-1" strike="noStrike">
              <a:solidFill>
                <a:srgbClr val="ffffff"/>
              </a:solidFill>
              <a:latin typeface="Verdana"/>
            </a:endParaRPr>
          </a:p>
        </p:txBody>
      </p:sp>
      <p:sp>
        <p:nvSpPr>
          <p:cNvPr id="249" name="Subtítulo 2"/>
          <p:cNvSpPr/>
          <p:nvPr/>
        </p:nvSpPr>
        <p:spPr>
          <a:xfrm>
            <a:off x="3145680" y="4140000"/>
            <a:ext cx="5494320" cy="78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 algn="ctr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Rockwell"/>
              </a:rPr>
              <a:t>Fernando Greco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ítulo 1"/>
          <p:cNvSpPr txBox="1"/>
          <p:nvPr/>
        </p:nvSpPr>
        <p:spPr>
          <a:xfrm>
            <a:off x="806760" y="470880"/>
            <a:ext cx="10353240" cy="8611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12000"/>
          </a:bodyPr>
          <a:p>
            <a:pPr algn="ctr">
              <a:lnSpc>
                <a:spcPct val="90000"/>
              </a:lnSpc>
            </a:pPr>
            <a:r>
              <a:rPr b="1" lang="pt-BR" sz="5400" spc="-1" strike="noStrike" cap="all">
                <a:solidFill>
                  <a:srgbClr val="ffffff"/>
                </a:solidFill>
                <a:latin typeface="Bookman Old Style"/>
              </a:rPr>
              <a:t>necessidades especificadas pela</a:t>
            </a:r>
            <a:br/>
            <a:r>
              <a:rPr b="1" lang="pt-BR" sz="5400" spc="-1" strike="noStrike" cap="all">
                <a:solidFill>
                  <a:srgbClr val="ffffff"/>
                </a:solidFill>
                <a:latin typeface="Bookman Old Style"/>
              </a:rPr>
              <a:t> cliente no briefinG</a:t>
            </a:r>
            <a:br/>
            <a:endParaRPr b="1" lang="pt-BR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1" name="Espaço Reservado para Conteúdo 2"/>
          <p:cNvSpPr txBox="1"/>
          <p:nvPr/>
        </p:nvSpPr>
        <p:spPr>
          <a:xfrm>
            <a:off x="913680" y="2095920"/>
            <a:ext cx="10353240" cy="395964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endParaRPr b="0" lang="pt-BR" sz="291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pt-BR" sz="2200" spc="-1" strike="noStrike">
                <a:solidFill>
                  <a:srgbClr val="ffffff"/>
                </a:solidFill>
                <a:latin typeface="Rockwell"/>
              </a:rPr>
              <a:t>Menos é mais, ser o mais claro e objetivo possível, ter cuidado para</a:t>
            </a:r>
            <a:endParaRPr b="0" lang="pt-BR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pt-BR" sz="2200" spc="-1" strike="noStrike">
                <a:solidFill>
                  <a:srgbClr val="ffffff"/>
                </a:solidFill>
                <a:latin typeface="Rockwell"/>
              </a:rPr>
              <a:t>excesso de elementos não confunda o usuário</a:t>
            </a:r>
            <a:endParaRPr b="0" lang="pt-BR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pt-BR" sz="2200" spc="-1" strike="noStrike">
                <a:solidFill>
                  <a:srgbClr val="ffffff"/>
                </a:solidFill>
                <a:latin typeface="Rockwell"/>
              </a:rPr>
              <a:t>Seguir alguns padrões básicos na disposição dos elementos, seguindo </a:t>
            </a:r>
            <a:endParaRPr b="0" lang="pt-BR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pt-BR" sz="2200" spc="-1" strike="noStrike">
                <a:solidFill>
                  <a:srgbClr val="ffffff"/>
                </a:solidFill>
                <a:latin typeface="Rockwell"/>
              </a:rPr>
              <a:t>técnicas de UI/UX Design.</a:t>
            </a:r>
            <a:endParaRPr b="0" lang="pt-BR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pt-BR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pt-BR" sz="2200" spc="-1" strike="noStrike">
                <a:solidFill>
                  <a:srgbClr val="ffffff"/>
                </a:solidFill>
                <a:latin typeface="Rockwell"/>
              </a:rPr>
              <a:t>Ser responsivo, dar prioridade ao Mobile. </a:t>
            </a:r>
            <a:endParaRPr b="0" lang="pt-BR" sz="2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ítulo 1"/>
          <p:cNvSpPr txBox="1"/>
          <p:nvPr/>
        </p:nvSpPr>
        <p:spPr>
          <a:xfrm>
            <a:off x="2340000" y="114120"/>
            <a:ext cx="738000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ctr">
              <a:lnSpc>
                <a:spcPct val="90000"/>
              </a:lnSpc>
            </a:pPr>
            <a:r>
              <a:rPr b="1" lang="pt-BR" sz="2400" spc="-1" strike="noStrike" cap="all">
                <a:solidFill>
                  <a:srgbClr val="ffffff"/>
                </a:solidFill>
                <a:latin typeface="Bookman Old Style"/>
              </a:rPr>
              <a:t> </a:t>
            </a:r>
            <a:r>
              <a:rPr b="1" lang="pt-BR" sz="2400" spc="-1" strike="noStrike" cap="all">
                <a:solidFill>
                  <a:srgbClr val="ffffff"/>
                </a:solidFill>
                <a:latin typeface="Bookman Old Style"/>
              </a:rPr>
              <a:t>princípios de UX, UI e Design Interativo: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3" name="Espaço Reservado para Conteúdo 2"/>
          <p:cNvSpPr txBox="1"/>
          <p:nvPr/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Rockwell"/>
              </a:rPr>
              <a:t>Boa funcionalidade para seus usuários e que se preocupa com a sua experiência.</a:t>
            </a:r>
            <a:endParaRPr b="0" lang="pt-BR" sz="20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Rockwell"/>
              </a:rPr>
              <a:t>O cuidado na seleção dos ícones, dos textos, do posicionamento.</a:t>
            </a:r>
            <a:endParaRPr b="0" lang="pt-BR" sz="20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Rockwell"/>
              </a:rPr>
              <a:t>Dosar da forma correta a clareza, e, por meio do design, encontrar soluções que aliem clareza e leveza, pois o excesso de informações, principalmente textuais, prejudica a interface e a experiência do usuário.</a:t>
            </a:r>
            <a:br/>
            <a:r>
              <a:rPr b="0" lang="pt-BR" sz="2000" spc="-1" strike="noStrike">
                <a:solidFill>
                  <a:srgbClr val="ffffff"/>
                </a:solidFill>
                <a:latin typeface="Rockwell"/>
              </a:rPr>
              <a:t>A responsividade quanto ao dimensionamento de telas também é um aspecto importante: mais de 80% dos acessos a internet no Brasil são realizados em celular </a:t>
            </a:r>
            <a:endParaRPr b="0" lang="pt-BR" sz="20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pt-BR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" descr=""/>
          <p:cNvPicPr/>
          <p:nvPr/>
        </p:nvPicPr>
        <p:blipFill>
          <a:blip r:embed="rId1"/>
          <a:stretch/>
        </p:blipFill>
        <p:spPr>
          <a:xfrm>
            <a:off x="42480" y="244440"/>
            <a:ext cx="12191760" cy="6435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" descr=""/>
          <p:cNvPicPr/>
          <p:nvPr/>
        </p:nvPicPr>
        <p:blipFill>
          <a:blip r:embed="rId1"/>
          <a:stretch/>
        </p:blipFill>
        <p:spPr>
          <a:xfrm>
            <a:off x="4881240" y="33120"/>
            <a:ext cx="25142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TM04033921[[fn=Damasco]]</Template>
  <TotalTime>1580</TotalTime>
  <Application>LibreOffice/7.1.0.3$Windows_X86_64 LibreOffice_project/f6099ecf3d29644b5008cc8f48f42f4a40986e4c</Application>
  <AppVersion>15.0000</AppVersion>
  <Words>598</Words>
  <Paragraphs>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2021-12-18T21:17:11Z</dcterms:created>
  <dc:creator>Sheyenne Carvalho</dc:creator>
  <dc:description/>
  <dc:language>pt-BR</dc:language>
  <cp:lastModifiedBy/>
  <dcterms:modified xsi:type="dcterms:W3CDTF">2022-04-26T21:25:41Z</dcterms:modified>
  <cp:revision>17</cp:revision>
  <dc:subject/>
  <dc:title>Apresentação dos 3 protótipOS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7</vt:i4>
  </property>
</Properties>
</file>